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7"/>
  </p:notesMasterIdLst>
  <p:sldIdLst>
    <p:sldId id="256" r:id="rId2"/>
    <p:sldId id="291" r:id="rId3"/>
    <p:sldId id="294" r:id="rId4"/>
    <p:sldId id="295" r:id="rId5"/>
    <p:sldId id="298" r:id="rId6"/>
    <p:sldId id="299" r:id="rId7"/>
    <p:sldId id="300" r:id="rId8"/>
    <p:sldId id="301" r:id="rId9"/>
    <p:sldId id="303" r:id="rId10"/>
    <p:sldId id="337" r:id="rId11"/>
    <p:sldId id="362" r:id="rId12"/>
    <p:sldId id="363" r:id="rId13"/>
    <p:sldId id="338" r:id="rId14"/>
    <p:sldId id="339" r:id="rId15"/>
    <p:sldId id="354" r:id="rId16"/>
    <p:sldId id="340" r:id="rId17"/>
    <p:sldId id="341" r:id="rId18"/>
    <p:sldId id="304" r:id="rId19"/>
    <p:sldId id="307" r:id="rId20"/>
    <p:sldId id="353" r:id="rId21"/>
    <p:sldId id="352" r:id="rId22"/>
    <p:sldId id="308" r:id="rId23"/>
    <p:sldId id="309" r:id="rId24"/>
    <p:sldId id="310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17" r:id="rId33"/>
    <p:sldId id="318" r:id="rId34"/>
    <p:sldId id="351" r:id="rId35"/>
    <p:sldId id="319" r:id="rId36"/>
    <p:sldId id="320" r:id="rId37"/>
    <p:sldId id="321" r:id="rId38"/>
    <p:sldId id="322" r:id="rId39"/>
    <p:sldId id="313" r:id="rId40"/>
    <p:sldId id="312" r:id="rId41"/>
    <p:sldId id="332" r:id="rId42"/>
    <p:sldId id="342" r:id="rId43"/>
    <p:sldId id="334" r:id="rId44"/>
    <p:sldId id="343" r:id="rId45"/>
    <p:sldId id="335" r:id="rId46"/>
    <p:sldId id="336" r:id="rId47"/>
    <p:sldId id="323" r:id="rId48"/>
    <p:sldId id="325" r:id="rId49"/>
    <p:sldId id="326" r:id="rId50"/>
    <p:sldId id="328" r:id="rId51"/>
    <p:sldId id="329" r:id="rId52"/>
    <p:sldId id="330" r:id="rId53"/>
    <p:sldId id="361" r:id="rId54"/>
    <p:sldId id="302" r:id="rId55"/>
    <p:sldId id="3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5256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4CC0-8011-482E-838C-BD88DCC0C5AE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0E262-6E33-46B6-A6A9-5DB923C5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5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0E262-6E33-46B6-A6A9-5DB923C57E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</a:t>
            </a:r>
            <a:r>
              <a:rPr lang="en-US" baseline="0" dirty="0"/>
              <a:t> 1 – Easy to Develop, as JSP need not to pre-compile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0E262-6E33-46B6-A6A9-5DB923C57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5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Model 2 – Servlet can initiate a new Thread (over a process in CGI) to handle request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0E262-6E33-46B6-A6A9-5DB923C57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1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6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9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6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7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36FFB-470A-4E43-9360-132999DA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8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213" y="2455970"/>
            <a:ext cx="8572500" cy="914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 Patterns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Enterprise Software Analysis and Design (ESAD)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1"/>
            <a:ext cx="1295400" cy="15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D0A793D-D5AE-4FD0-BF52-16DDD8FB6336}"/>
              </a:ext>
            </a:extLst>
          </p:cNvPr>
          <p:cNvSpPr txBox="1">
            <a:spLocks/>
          </p:cNvSpPr>
          <p:nvPr/>
        </p:nvSpPr>
        <p:spPr>
          <a:xfrm>
            <a:off x="1672713" y="3774674"/>
            <a:ext cx="9144000" cy="540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Lecture 03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CDE9767-C9D0-44C9-A414-4CE11F8E4780}"/>
              </a:ext>
            </a:extLst>
          </p:cNvPr>
          <p:cNvSpPr>
            <a:spLocks noGrp="1"/>
          </p:cNvSpPr>
          <p:nvPr/>
        </p:nvSpPr>
        <p:spPr>
          <a:xfrm>
            <a:off x="1485900" y="5057579"/>
            <a:ext cx="9144000" cy="540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Udara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Samaratunge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3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431" y="228600"/>
            <a:ext cx="7886700" cy="1037492"/>
          </a:xfrm>
        </p:spPr>
        <p:txBody>
          <a:bodyPr/>
          <a:lstStyle/>
          <a:p>
            <a:pPr algn="ctr"/>
            <a:r>
              <a:rPr lang="en-US" dirty="0"/>
              <a:t>Front Controller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47801"/>
            <a:ext cx="6858000" cy="4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328BC-070E-4647-8FE3-75291A6F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6FA4-ACFC-46AC-8B51-807751A8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13CC-203F-41DD-87C4-8CB12D93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27BD9A-6E8B-45D5-A470-407C4361A183}"/>
              </a:ext>
            </a:extLst>
          </p:cNvPr>
          <p:cNvSpPr txBox="1">
            <a:spLocks/>
          </p:cNvSpPr>
          <p:nvPr/>
        </p:nvSpPr>
        <p:spPr>
          <a:xfrm>
            <a:off x="828368" y="97401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01 </a:t>
            </a:r>
            <a:r>
              <a:rPr lang="en-US" sz="4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 class Activity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5238CB-FBC7-483D-B9D7-F1D23BB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990600"/>
            <a:ext cx="12039600" cy="99060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you have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both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Room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Kitchen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use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Controller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switch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lights. Command and Light interfaces are given with the Test class including final Output. Implement the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OnCommand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OffCommand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LivingRoomLight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KitchenLight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RemoteController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722DB-E0EB-4817-A604-6917B7A6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4250"/>
            <a:ext cx="2371725" cy="1276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1E815-678B-4595-9577-C071320B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267652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FE734-5D4C-4B28-B53C-B059C674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151624"/>
            <a:ext cx="7800975" cy="42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5515-E0B8-4F6B-ADB1-5CC70257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7BDE-B036-42E5-B1A7-1FEE4516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851C5-8886-4117-B44F-0610DBA0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821DE-A205-4CFC-8CD9-260E5004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2" y="102493"/>
            <a:ext cx="3767138" cy="2258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812B8-AF2B-484F-9DC8-2080E36F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0" y="4325674"/>
            <a:ext cx="3995737" cy="239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FCB30-3609-4731-8C94-5613A523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150129"/>
            <a:ext cx="4810806" cy="207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19073-156E-48A2-B1EC-D54AC8D08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714837"/>
            <a:ext cx="3995737" cy="222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0A812-39A2-4273-A18B-35115FABF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049" y="64763"/>
            <a:ext cx="5252951" cy="35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98431" y="228600"/>
            <a:ext cx="7886700" cy="1037492"/>
          </a:xfrm>
        </p:spPr>
        <p:txBody>
          <a:bodyPr/>
          <a:lstStyle/>
          <a:p>
            <a:pPr algn="ctr"/>
            <a:r>
              <a:rPr lang="en-US" dirty="0"/>
              <a:t>Front Controller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371600"/>
            <a:ext cx="841470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81200" y="235653"/>
            <a:ext cx="7886700" cy="1037492"/>
          </a:xfrm>
        </p:spPr>
        <p:txBody>
          <a:bodyPr/>
          <a:lstStyle/>
          <a:p>
            <a:pPr algn="ctr"/>
            <a:r>
              <a:rPr lang="en-US" dirty="0"/>
              <a:t>Front Controller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452533"/>
            <a:ext cx="7543800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0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539C-298B-4E78-86F0-0957F156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5436-4B59-4CDD-84FA-536E6895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D99AE-F5A4-46E0-A015-8A482E83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A3C68-4E30-4F24-A336-C9E3678F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" y="990600"/>
            <a:ext cx="5861486" cy="2916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D3910-6169-45D9-B8C3-83BDE60B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08" y="990600"/>
            <a:ext cx="57207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836" y="1143000"/>
            <a:ext cx="5668164" cy="4198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57FFD-D048-4FE4-B53B-5B11DC50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120776"/>
            <a:ext cx="6384693" cy="48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2650" y="161360"/>
            <a:ext cx="7886700" cy="829240"/>
          </a:xfrm>
        </p:spPr>
        <p:txBody>
          <a:bodyPr/>
          <a:lstStyle/>
          <a:p>
            <a:pPr algn="ctr"/>
            <a:r>
              <a:rPr lang="en-US" dirty="0"/>
              <a:t>Front Controller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2" y="1016289"/>
            <a:ext cx="8763000" cy="55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4" r="2468" b="3456"/>
          <a:stretch/>
        </p:blipFill>
        <p:spPr>
          <a:xfrm>
            <a:off x="5943600" y="681701"/>
            <a:ext cx="6218615" cy="53816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676" r="4020"/>
          <a:stretch/>
        </p:blipFill>
        <p:spPr>
          <a:xfrm>
            <a:off x="0" y="393700"/>
            <a:ext cx="59436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31777-EC03-4D1A-A360-FF3DC0B9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21254"/>
            <a:ext cx="9248221" cy="50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7637"/>
            <a:ext cx="7696200" cy="65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C207A-E49E-4C40-8894-A9E4001D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06688"/>
            <a:ext cx="8639175" cy="52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34" y="30145"/>
            <a:ext cx="9767666" cy="66913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665"/>
            <a:ext cx="8305800" cy="62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0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03" y="228600"/>
            <a:ext cx="72513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8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2712"/>
            <a:ext cx="7926754" cy="64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" y="2502976"/>
            <a:ext cx="12214123" cy="4218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97401"/>
            <a:ext cx="10515600" cy="7778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02 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 class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" y="963101"/>
            <a:ext cx="12157587" cy="99060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code for three filter classes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InputValidationFilter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You should implement the interface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override the method. As per the displayed output modify your filter classes accordingly.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31246"/>
            <a:ext cx="3353119" cy="11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0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5854293" cy="464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143000"/>
            <a:ext cx="5583252" cy="4572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28368" y="97401"/>
            <a:ext cx="10515600" cy="7778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310" y="762000"/>
            <a:ext cx="6096000" cy="508932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3057832" cy="7778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27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9" y="2582095"/>
            <a:ext cx="12013519" cy="3749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97401"/>
            <a:ext cx="10515600" cy="7778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03 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 class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" y="963101"/>
            <a:ext cx="12157587" cy="99060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Remodify the above program it should start printing inner object to outer object as depicted in the console output.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31246"/>
            <a:ext cx="3353119" cy="11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9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" y="1645444"/>
            <a:ext cx="5837723" cy="4710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1622746"/>
            <a:ext cx="6137691" cy="454438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48655" y="346319"/>
            <a:ext cx="3057832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6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74" y="381000"/>
            <a:ext cx="7841226" cy="56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9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3568" y="235972"/>
            <a:ext cx="3057832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8" y="1193565"/>
            <a:ext cx="5348587" cy="44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2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4D4E-0CA4-4D21-A51D-85759249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C0920-FDDC-4FD5-9F52-4FB12EF2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4B9D-5439-4846-8D05-CC41328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649579-B370-4740-BE4F-ECB9C083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697215"/>
            <a:ext cx="10515600" cy="777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Intercepting Filter Non-Decorator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0491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8" y="319821"/>
            <a:ext cx="77438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7DEBC-CC6B-41CB-945B-5A21941C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" y="2545315"/>
            <a:ext cx="8763000" cy="39617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0857D-4522-4E2B-88AC-07DEC00C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0515600" cy="7778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04 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 class Activity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B31C68-34BA-489B-95C7-83AA56989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11430000" cy="182880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Remodify the above three filters according to the Non-Decorator Filter chain as per the below output. You should implement the same classes (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InputValidationFilter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LoggingFilter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implement the interface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IFilter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override the method. You can maintain chain  of filters as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Vector and use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FilterManager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to invoke the Filter chain process. Filter Manager class is given below implement the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FilterChain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 As per the displayed output modify your filter classes accordingly.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C073B-70C6-490A-B8C6-7511A2C83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4" t="90305"/>
          <a:stretch/>
        </p:blipFill>
        <p:spPr>
          <a:xfrm>
            <a:off x="6248400" y="5535079"/>
            <a:ext cx="5638800" cy="6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9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CFD03-7A43-4D39-BB7E-D892522D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0C73-DB07-4C1C-8DAB-EA5D88DF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79D4-388C-4748-A6BE-58B85F02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0C0A6-C289-4EC4-8F4C-E6472708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95400"/>
            <a:ext cx="5562600" cy="44601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14F063-9948-4BE4-8F8A-5474FA9C1FC2}"/>
              </a:ext>
            </a:extLst>
          </p:cNvPr>
          <p:cNvSpPr txBox="1">
            <a:spLocks/>
          </p:cNvSpPr>
          <p:nvPr/>
        </p:nvSpPr>
        <p:spPr>
          <a:xfrm>
            <a:off x="523568" y="235972"/>
            <a:ext cx="3057832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0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61925"/>
            <a:ext cx="80486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8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533400"/>
            <a:ext cx="6858000" cy="53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4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0434"/>
            <a:ext cx="66865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46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09600"/>
            <a:ext cx="72580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24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47800"/>
            <a:ext cx="7715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914400"/>
            <a:ext cx="69837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8302"/>
            <a:ext cx="72771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35" r="2324"/>
          <a:stretch/>
        </p:blipFill>
        <p:spPr>
          <a:xfrm>
            <a:off x="36250" y="914400"/>
            <a:ext cx="5943600" cy="4517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29623-21B5-437C-9661-4D8E77AA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67" y="762000"/>
            <a:ext cx="5867400" cy="49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075" y="218466"/>
            <a:ext cx="7886700" cy="1325563"/>
          </a:xfrm>
        </p:spPr>
        <p:txBody>
          <a:bodyPr/>
          <a:lstStyle/>
          <a:p>
            <a:r>
              <a:rPr lang="en-US" dirty="0"/>
              <a:t>View Helper – why we need it?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295400"/>
            <a:ext cx="79438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6200"/>
            <a:ext cx="6310648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3372828"/>
            <a:ext cx="59228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6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36" y="206376"/>
            <a:ext cx="74771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04800"/>
            <a:ext cx="71991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02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28600"/>
            <a:ext cx="66918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35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721"/>
          <a:stretch/>
        </p:blipFill>
        <p:spPr>
          <a:xfrm>
            <a:off x="76200" y="1219200"/>
            <a:ext cx="5486400" cy="4817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EB466-A6DF-479B-BC3E-D7D2E3ED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121" y="723900"/>
            <a:ext cx="650087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09600"/>
            <a:ext cx="6172200" cy="4425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F5036-B6B5-4EDA-BEAD-19361ADB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8" b="13889"/>
          <a:stretch/>
        </p:blipFill>
        <p:spPr>
          <a:xfrm>
            <a:off x="7086600" y="1641260"/>
            <a:ext cx="3733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9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" y="771987"/>
            <a:ext cx="6404155" cy="52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97698-1CE9-48C9-9ABB-F132819F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34" y="809717"/>
            <a:ext cx="577344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581025"/>
            <a:ext cx="7810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86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533400"/>
            <a:ext cx="769525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1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304801"/>
            <a:ext cx="6882179" cy="56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57200"/>
            <a:ext cx="617036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6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62C64-AE34-4743-9DF9-C1EC3F9F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CF51-EC0D-4D7A-93ED-0F1E3C72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B95F-EE5B-42D8-B2BE-29DBC59F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EB194-6209-4C4A-90A2-C5057983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6525"/>
            <a:ext cx="8474637" cy="60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2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6" y="609600"/>
            <a:ext cx="8067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8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55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09600"/>
            <a:ext cx="77533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81000"/>
            <a:ext cx="78676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6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3" y="838200"/>
            <a:ext cx="80926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3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3" y="381001"/>
            <a:ext cx="72294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8601"/>
            <a:ext cx="79248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3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10538</TotalTime>
  <Words>944</Words>
  <Application>Microsoft Office PowerPoint</Application>
  <PresentationFormat>Widescreen</PresentationFormat>
  <Paragraphs>192</Paragraphs>
  <Slides>55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Office Theme</vt:lpstr>
      <vt:lpstr>Presentation Layer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Controller </vt:lpstr>
      <vt:lpstr>PowerPoint Presentation</vt:lpstr>
      <vt:lpstr>PowerPoint Presentation</vt:lpstr>
      <vt:lpstr>Front Controller </vt:lpstr>
      <vt:lpstr>Front Controller </vt:lpstr>
      <vt:lpstr>PowerPoint Presentation</vt:lpstr>
      <vt:lpstr>PowerPoint Presentation</vt:lpstr>
      <vt:lpstr>Front Controller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02 - In class Activity</vt:lpstr>
      <vt:lpstr>Solution</vt:lpstr>
      <vt:lpstr>Solution</vt:lpstr>
      <vt:lpstr>Exercise 03 - In class Activity</vt:lpstr>
      <vt:lpstr>PowerPoint Presentation</vt:lpstr>
      <vt:lpstr>PowerPoint Presentation</vt:lpstr>
      <vt:lpstr>Intercepting Filter Non-Decorator Implementation</vt:lpstr>
      <vt:lpstr>PowerPoint Presentation</vt:lpstr>
      <vt:lpstr>Exercise 04 - In class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Helper – why we need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Script, AJAX, JSON and JQuery</dc:title>
  <dc:creator>Mr.Udara Samara</dc:creator>
  <cp:lastModifiedBy>Udara</cp:lastModifiedBy>
  <cp:revision>430</cp:revision>
  <dcterms:created xsi:type="dcterms:W3CDTF">2014-12-04T16:57:36Z</dcterms:created>
  <dcterms:modified xsi:type="dcterms:W3CDTF">2021-02-28T11:14:51Z</dcterms:modified>
</cp:coreProperties>
</file>